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039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0047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744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392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0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96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976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707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2994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19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834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378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E1B3C4A-26BB-4435-BADC-0EAC5B13C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18165"/>
          </a:xfrm>
        </p:spPr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kávézó</a:t>
            </a:r>
          </a:p>
        </p:txBody>
      </p:sp>
    </p:spTree>
    <p:extLst>
      <p:ext uri="{BB962C8B-B14F-4D97-AF65-F5344CB8AC3E}">
        <p14:creationId xmlns:p14="http://schemas.microsoft.com/office/powerpoint/2010/main" val="365529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3C7EF19-F51C-4AEE-87CB-6FA05E5DD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Készítette: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FDE129A-FFB7-4FC8-95E9-9B4E76CF2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38314" cy="4038280"/>
          </a:xfrm>
        </p:spPr>
        <p:txBody>
          <a:bodyPr>
            <a:normAutofit/>
          </a:bodyPr>
          <a:lstStyle/>
          <a:p>
            <a:r>
              <a:rPr lang="hu-HU" sz="3600" dirty="0" err="1"/>
              <a:t>Aranyás</a:t>
            </a:r>
            <a:r>
              <a:rPr lang="hu-HU" sz="3600" dirty="0"/>
              <a:t> Anna</a:t>
            </a:r>
          </a:p>
          <a:p>
            <a:r>
              <a:rPr lang="hu-HU" sz="3600" dirty="0"/>
              <a:t>Csapó Zétény</a:t>
            </a:r>
          </a:p>
          <a:p>
            <a:r>
              <a:rPr lang="hu-HU" sz="3600" dirty="0" err="1"/>
              <a:t>Filetóth</a:t>
            </a:r>
            <a:r>
              <a:rPr lang="hu-HU" sz="3600" dirty="0"/>
              <a:t> Bence</a:t>
            </a:r>
          </a:p>
          <a:p>
            <a:r>
              <a:rPr lang="hu-HU" sz="3600"/>
              <a:t>Blaner </a:t>
            </a:r>
            <a:r>
              <a:rPr lang="hu-HU" sz="3600" dirty="0"/>
              <a:t>Krisztián</a:t>
            </a:r>
          </a:p>
        </p:txBody>
      </p:sp>
    </p:spTree>
    <p:extLst>
      <p:ext uri="{BB962C8B-B14F-4D97-AF65-F5344CB8AC3E}">
        <p14:creationId xmlns:p14="http://schemas.microsoft.com/office/powerpoint/2010/main" val="2497962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46503F-43AA-4B89-A825-BE3477C37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Megrendelő kívánságai: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30B0D74-B7F0-46FB-8317-EAB1B334C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3600" dirty="0"/>
              <a:t>Modern, esztétikus, reszponzív weboldal</a:t>
            </a:r>
          </a:p>
        </p:txBody>
      </p:sp>
    </p:spTree>
    <p:extLst>
      <p:ext uri="{BB962C8B-B14F-4D97-AF65-F5344CB8AC3E}">
        <p14:creationId xmlns:p14="http://schemas.microsoft.com/office/powerpoint/2010/main" val="4094581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6C4B48-4307-429B-9DAC-8783B2987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Régi weboldal képei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5574768-5731-460B-8725-35CF193CE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25220"/>
            <a:ext cx="2894202" cy="3032780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D5172759-9C9F-49F9-8D95-573EA2206B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733" y="3825220"/>
            <a:ext cx="4251268" cy="303278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5A633F58-0A88-4261-8335-5B86263886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0720" y="0"/>
            <a:ext cx="3284796" cy="3053891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5036F701-2EB8-43F9-896A-C538FCCF88A9}"/>
              </a:ext>
            </a:extLst>
          </p:cNvPr>
          <p:cNvSpPr txBox="1"/>
          <p:nvPr/>
        </p:nvSpPr>
        <p:spPr>
          <a:xfrm>
            <a:off x="7353503" y="5872540"/>
            <a:ext cx="1174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Blog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A4D56FB-FB7C-4535-868A-9BA9FA99F566}"/>
              </a:ext>
            </a:extLst>
          </p:cNvPr>
          <p:cNvSpPr txBox="1"/>
          <p:nvPr/>
        </p:nvSpPr>
        <p:spPr>
          <a:xfrm>
            <a:off x="203158" y="3244334"/>
            <a:ext cx="120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Kávé fajták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4948366E-6BD9-415F-AA36-0E1367E0A9FB}"/>
              </a:ext>
            </a:extLst>
          </p:cNvPr>
          <p:cNvSpPr txBox="1"/>
          <p:nvPr/>
        </p:nvSpPr>
        <p:spPr>
          <a:xfrm>
            <a:off x="3556932" y="4759393"/>
            <a:ext cx="1669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Főoldal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FF3A45D9-3A0B-47B7-B4ED-4E40CB8B73EA}"/>
              </a:ext>
            </a:extLst>
          </p:cNvPr>
          <p:cNvSpPr txBox="1"/>
          <p:nvPr/>
        </p:nvSpPr>
        <p:spPr>
          <a:xfrm>
            <a:off x="7882875" y="1899824"/>
            <a:ext cx="1136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Süti fajták</a:t>
            </a:r>
          </a:p>
        </p:txBody>
      </p:sp>
      <p:pic>
        <p:nvPicPr>
          <p:cNvPr id="14" name="Kép 13">
            <a:extLst>
              <a:ext uri="{FF2B5EF4-FFF2-40B4-BE49-F238E27FC236}">
                <a16:creationId xmlns:a16="http://schemas.microsoft.com/office/drawing/2014/main" id="{F84E5E0A-BD7F-4D70-A83C-B60471B93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2100" y="1415110"/>
            <a:ext cx="2972198" cy="334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05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E19AEE-B6C9-4199-884B-42B8F1C0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Validálás</a:t>
            </a:r>
            <a:r>
              <a:rPr lang="hu-HU" dirty="0"/>
              <a:t> képei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392571B-5777-4C33-9767-44A6B7DEC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216" y="4395310"/>
            <a:ext cx="5016616" cy="2462689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07B29E2-6F04-430A-98B0-3EFD2E7ED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3465"/>
            <a:ext cx="5016616" cy="2821846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EA47FC23-1240-442D-9547-86930FD4B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216" y="1573465"/>
            <a:ext cx="5016616" cy="2821847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5002630B-E294-4A45-B5A0-B4AC9B343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395310"/>
            <a:ext cx="5016616" cy="246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01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6F83E3C-11B5-48B2-A849-CC5917D3E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Munkaeszközök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C341D0-269C-4972-8E09-5D7333223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Trello</a:t>
            </a:r>
            <a:endParaRPr lang="hu-HU" dirty="0"/>
          </a:p>
          <a:p>
            <a:r>
              <a:rPr lang="hu-HU" dirty="0" err="1"/>
              <a:t>Github</a:t>
            </a:r>
            <a:endParaRPr lang="hu-HU" dirty="0"/>
          </a:p>
          <a:p>
            <a:r>
              <a:rPr lang="hu-HU" dirty="0" err="1"/>
              <a:t>Figma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98235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1E6F64-38E2-4227-8181-4FC91DF1B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Oldalak képe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32242E0-B87C-4F7B-AC75-02FB21F48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5518"/>
            <a:ext cx="5041783" cy="2836003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FD90F8F8-AAB4-4799-A427-7F88A40BC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17" y="1585517"/>
            <a:ext cx="5041783" cy="283600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486ED25-B7E9-4DEF-B89D-226F55C3C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72092"/>
            <a:ext cx="5041783" cy="2585908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486AE88-BCE6-4B25-B60B-3637381943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2017" y="4405792"/>
            <a:ext cx="5041784" cy="245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55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0BC09D-0F17-4A09-B1DB-4DC04F365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Link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92C7C0-BB49-4750-A878-E714E0EA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97349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E5EA88-849D-4B7B-9315-070AAA527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6262"/>
            <a:ext cx="10515600" cy="1325563"/>
          </a:xfrm>
        </p:spPr>
        <p:txBody>
          <a:bodyPr/>
          <a:lstStyle/>
          <a:p>
            <a:pPr algn="ctr"/>
            <a:r>
              <a:rPr lang="hu-HU" dirty="0"/>
              <a:t>Köszönöm a figyelmet!</a:t>
            </a:r>
          </a:p>
        </p:txBody>
      </p:sp>
    </p:spTree>
    <p:extLst>
      <p:ext uri="{BB962C8B-B14F-4D97-AF65-F5344CB8AC3E}">
        <p14:creationId xmlns:p14="http://schemas.microsoft.com/office/powerpoint/2010/main" val="3392655861"/>
      </p:ext>
    </p:extLst>
  </p:cSld>
  <p:clrMapOvr>
    <a:masterClrMapping/>
  </p:clrMapOvr>
</p:sld>
</file>

<file path=ppt/theme/theme1.xml><?xml version="1.0" encoding="utf-8"?>
<a:theme xmlns:a="http://schemas.openxmlformats.org/drawingml/2006/main" name="Galéria">
  <a:themeElements>
    <a:clrScheme name="Galéri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éri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é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43</Words>
  <Application>Microsoft Office PowerPoint</Application>
  <PresentationFormat>Szélesvásznú</PresentationFormat>
  <Paragraphs>21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Galéria</vt:lpstr>
      <vt:lpstr>Lucky kávézó</vt:lpstr>
      <vt:lpstr>Készítette:</vt:lpstr>
      <vt:lpstr>Megrendelő kívánságai:</vt:lpstr>
      <vt:lpstr>Régi weboldal képei</vt:lpstr>
      <vt:lpstr>Validálás képei</vt:lpstr>
      <vt:lpstr>Munkaeszközök</vt:lpstr>
      <vt:lpstr>Oldalak képe</vt:lpstr>
      <vt:lpstr>Link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Csapó Zétény Péter</dc:creator>
  <cp:lastModifiedBy>Csapó Zétény Péter</cp:lastModifiedBy>
  <cp:revision>8</cp:revision>
  <dcterms:created xsi:type="dcterms:W3CDTF">2023-11-21T10:54:26Z</dcterms:created>
  <dcterms:modified xsi:type="dcterms:W3CDTF">2023-11-28T09:51:24Z</dcterms:modified>
</cp:coreProperties>
</file>

<file path=docProps/thumbnail.jpeg>
</file>